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0B24B-A97E-48A7-8F11-ACDE76691926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B21B2-9513-40D3-8AC5-B632932095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610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B21B2-9513-40D3-8AC5-B6329320959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>
            <a:off x="100858" y="3717032"/>
            <a:ext cx="8873724" cy="1800200"/>
            <a:chOff x="133400" y="3854590"/>
            <a:chExt cx="8831087" cy="1774664"/>
          </a:xfrm>
          <a:effectLst/>
        </p:grpSpPr>
        <p:pic>
          <p:nvPicPr>
            <p:cNvPr id="8" name="Рисунок 7" descr="C:\Users\21\Desktop\IMG_20180807_192627.pn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3400" y="3871765"/>
              <a:ext cx="2443122" cy="175748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" name="Рисунок 9" descr="C:\Users\21\Desktop\2018-08-07_18-49-15.png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44208" y="3854590"/>
              <a:ext cx="2520279" cy="174294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4" name="TextBox 13"/>
          <p:cNvSpPr txBox="1"/>
          <p:nvPr/>
        </p:nvSpPr>
        <p:spPr>
          <a:xfrm>
            <a:off x="107504" y="2954268"/>
            <a:ext cx="27363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Egov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kz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порталына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ЭЦҚ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көмегімен кіру</a:t>
            </a:r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3848" y="2954268"/>
            <a:ext cx="266429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Басты бетте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Жеке кабинетке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сілтеме табу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72200" y="2888937"/>
            <a:ext cx="2592288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Телефон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нөмірін және құпия сөзді көрсетіңіз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содан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Сақтау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 батырмасын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басыңыз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008" y="5571817"/>
            <a:ext cx="269979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Сіздің мобильді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нөміріңізге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1414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нөмірінен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Тексеру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коды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автоматты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түрде келіп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түседі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100" i="1" dirty="0" err="1" smtClean="0">
                <a:latin typeface="Times New Roman" pitchFamily="18" charset="0"/>
                <a:cs typeface="Times New Roman" pitchFamily="18" charset="0"/>
              </a:rPr>
              <a:t>теңгеріміңіз болған жағдайда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75856" y="5571817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Тексеру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кодын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теріңіз және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Растау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батырмасын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басыңыз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44208" y="5571817"/>
            <a:ext cx="25922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ЭЦҚ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көмегімен өзіңіздің іс-қимылдарыңызды растаңыз,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RSA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………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кеңейте отырып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қол қою үшін сертификатты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таңдаңыз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9552" y="4462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“Электрондық үкімет” порталында мобильді </a:t>
            </a:r>
          </a:p>
          <a:p>
            <a:pPr algn="ctr"/>
            <a:r>
              <a:rPr lang="kk-K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азаматтар базасына тіркелу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2643787" y="1833659"/>
            <a:ext cx="3747450" cy="253593"/>
            <a:chOff x="2699792" y="1772816"/>
            <a:chExt cx="3672408" cy="216024"/>
          </a:xfrm>
          <a:effectLst>
            <a:outerShdw blurRad="50800" dist="50800" dir="5400000" algn="ctr" rotWithShape="0">
              <a:schemeClr val="bg1"/>
            </a:outerShdw>
          </a:effectLst>
        </p:grpSpPr>
        <p:sp>
          <p:nvSpPr>
            <p:cNvPr id="23" name="Стрелка вправо 22"/>
            <p:cNvSpPr/>
            <p:nvPr/>
          </p:nvSpPr>
          <p:spPr>
            <a:xfrm>
              <a:off x="2699792" y="1772816"/>
              <a:ext cx="504056" cy="216024"/>
            </a:xfrm>
            <a:prstGeom prst="rightArrow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трелка вправо 28"/>
            <p:cNvSpPr/>
            <p:nvPr/>
          </p:nvSpPr>
          <p:spPr>
            <a:xfrm>
              <a:off x="5868144" y="1772816"/>
              <a:ext cx="504056" cy="216024"/>
            </a:xfrm>
            <a:prstGeom prst="rightArrow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50" name="Picture 2" descr="C:\Users\a.zhumagazina\Desktop\2018-09-20_10-34-2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891297"/>
            <a:ext cx="2454945" cy="1872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C:\Users\a.zhumagazina\Desktop\2018-09-20_10-38-2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891297"/>
            <a:ext cx="2520280" cy="1872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 descr="C:\Users\a.zhumagazina\Desktop\2018-09-20_10-53-3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1035313"/>
            <a:ext cx="2572047" cy="158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3" name="Picture 5" descr="C:\Users\a.zhumagazina\Desktop\2018-09-20_10-59-4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3717031"/>
            <a:ext cx="2448272" cy="1728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5" name="Группа 24"/>
          <p:cNvGrpSpPr/>
          <p:nvPr/>
        </p:nvGrpSpPr>
        <p:grpSpPr>
          <a:xfrm>
            <a:off x="2627784" y="4454128"/>
            <a:ext cx="3747450" cy="253593"/>
            <a:chOff x="2699792" y="1772816"/>
            <a:chExt cx="3672408" cy="216024"/>
          </a:xfrm>
          <a:effectLst>
            <a:outerShdw blurRad="50800" dist="50800" dir="5400000" algn="ctr" rotWithShape="0">
              <a:schemeClr val="bg1"/>
            </a:outerShdw>
          </a:effectLst>
        </p:grpSpPr>
        <p:sp>
          <p:nvSpPr>
            <p:cNvPr id="26" name="Стрелка вправо 25"/>
            <p:cNvSpPr/>
            <p:nvPr/>
          </p:nvSpPr>
          <p:spPr>
            <a:xfrm>
              <a:off x="2699792" y="1772816"/>
              <a:ext cx="504056" cy="216024"/>
            </a:xfrm>
            <a:prstGeom prst="rightArrow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Стрелка вправо 30"/>
            <p:cNvSpPr/>
            <p:nvPr/>
          </p:nvSpPr>
          <p:spPr>
            <a:xfrm>
              <a:off x="5868144" y="1772816"/>
              <a:ext cx="504056" cy="216024"/>
            </a:xfrm>
            <a:prstGeom prst="rightArrow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619672" y="4554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Telegram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Bot</a:t>
            </a:r>
            <a:r>
              <a:rPr lang="kk-KZ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арқылы мекенжай анықтамасын алу 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504" y="2780928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Іздеу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жүйесінің көмегімен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EgovKzBot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табыңыз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7824" y="2780928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Оң жақ жоғарғы бұрыштағы үш нүктеге басыңыз және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Өз нөмірімді жолдау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батырмасын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басыңыз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осыдан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МАБ-та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тіркелген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нөмір автоматты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түрде шығады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осыдан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Іске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қосу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Қайта іске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қосу батырмасын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басыңыз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16216" y="2823319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Өзіңізге қажетті қызметті таңдаңыз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059832" y="5805264"/>
            <a:ext cx="2736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Осыдан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сіздің мобильді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нөміріңізге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1414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нөмірінен автоматты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түрде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Тексеру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коды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келіп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түседі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теңгеріміңіз болған жағдайда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9512" y="5847655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Кімге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қызмет алатыныңызды таңдаңыз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12160" y="5797713"/>
            <a:ext cx="3131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Тексеру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кодын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жіберіңіз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Мәртебені тексеру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батырмасын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басыңыз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Қызмет көрсету нәтижесін ыңғайлы тілде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жүктеп алуыңызға, қажет жағдайда электрондық поштаңызға жолдауыңызға  болады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9" name="Picture 5" descr="C:\Users\21\Desktop\Screenshot_2018-08-07-17-51-05-963_org.telegram.messenger.png"/>
          <p:cNvPicPr>
            <a:picLocks noChangeAspect="1" noChangeArrowheads="1"/>
          </p:cNvPicPr>
          <p:nvPr/>
        </p:nvPicPr>
        <p:blipFill>
          <a:blip r:embed="rId2" cstate="print"/>
          <a:srcRect r="10000" b="48171"/>
          <a:stretch>
            <a:fillRect/>
          </a:stretch>
        </p:blipFill>
        <p:spPr bwMode="auto">
          <a:xfrm>
            <a:off x="179512" y="764704"/>
            <a:ext cx="2160240" cy="1584176"/>
          </a:xfrm>
          <a:prstGeom prst="rect">
            <a:avLst/>
          </a:prstGeom>
          <a:noFill/>
        </p:spPr>
      </p:pic>
      <p:grpSp>
        <p:nvGrpSpPr>
          <p:cNvPr id="33" name="Группа 32"/>
          <p:cNvGrpSpPr/>
          <p:nvPr/>
        </p:nvGrpSpPr>
        <p:grpSpPr>
          <a:xfrm>
            <a:off x="3275856" y="476672"/>
            <a:ext cx="2304258" cy="2376264"/>
            <a:chOff x="3539884" y="476672"/>
            <a:chExt cx="2080232" cy="2376264"/>
          </a:xfrm>
        </p:grpSpPr>
        <p:pic>
          <p:nvPicPr>
            <p:cNvPr id="1031" name="Picture 7" descr="C:\Users\21\Desktop\IMG_20180807_200344.png"/>
            <p:cNvPicPr>
              <a:picLocks noChangeAspect="1" noChangeArrowheads="1"/>
            </p:cNvPicPr>
            <p:nvPr/>
          </p:nvPicPr>
          <p:blipFill>
            <a:blip r:embed="rId3" cstate="print"/>
            <a:srcRect l="10714" b="6897"/>
            <a:stretch>
              <a:fillRect/>
            </a:stretch>
          </p:blipFill>
          <p:spPr bwMode="auto">
            <a:xfrm>
              <a:off x="3539884" y="700500"/>
              <a:ext cx="2080231" cy="2152436"/>
            </a:xfrm>
            <a:prstGeom prst="rect">
              <a:avLst/>
            </a:prstGeom>
            <a:noFill/>
          </p:spPr>
        </p:pic>
        <p:pic>
          <p:nvPicPr>
            <p:cNvPr id="26" name="Picture 8" descr="C:\Users\21\Desktop\Screenshot_2018-08-07-18-36-22-039_org.telegram.messenger.png"/>
            <p:cNvPicPr>
              <a:picLocks noChangeAspect="1" noChangeArrowheads="1"/>
            </p:cNvPicPr>
            <p:nvPr/>
          </p:nvPicPr>
          <p:blipFill>
            <a:blip r:embed="rId4" cstate="print"/>
            <a:srcRect l="7143" b="90000"/>
            <a:stretch>
              <a:fillRect/>
            </a:stretch>
          </p:blipFill>
          <p:spPr bwMode="auto">
            <a:xfrm>
              <a:off x="3539885" y="476672"/>
              <a:ext cx="2080231" cy="229961"/>
            </a:xfrm>
            <a:prstGeom prst="rect">
              <a:avLst/>
            </a:prstGeom>
            <a:noFill/>
          </p:spPr>
        </p:pic>
      </p:grpSp>
      <p:sp>
        <p:nvSpPr>
          <p:cNvPr id="27" name="Овал 26"/>
          <p:cNvSpPr/>
          <p:nvPr/>
        </p:nvSpPr>
        <p:spPr>
          <a:xfrm>
            <a:off x="5380090" y="553326"/>
            <a:ext cx="240027" cy="1533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2517551" y="1633143"/>
            <a:ext cx="571507" cy="269954"/>
          </a:xfrm>
          <a:prstGeom prst="righ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5796136" y="1628800"/>
            <a:ext cx="571507" cy="269954"/>
          </a:xfrm>
          <a:prstGeom prst="righ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2555776" y="4750839"/>
            <a:ext cx="514356" cy="262338"/>
          </a:xfrm>
          <a:prstGeom prst="righ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a.zhumagazina\Desktop\123\Screenshot_2018-09-19-18-04-08-145_org.telegram.messeng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76672"/>
            <a:ext cx="2304256" cy="2308670"/>
          </a:xfrm>
          <a:prstGeom prst="rect">
            <a:avLst/>
          </a:prstGeom>
          <a:noFill/>
        </p:spPr>
      </p:pic>
      <p:pic>
        <p:nvPicPr>
          <p:cNvPr id="1027" name="Picture 3" descr="C:\Users\a.zhumagazina\Desktop\123\Screenshot_2018-09-19-18-04-57-567_org.telegram.messeng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3573016"/>
            <a:ext cx="2304256" cy="2160240"/>
          </a:xfrm>
          <a:prstGeom prst="rect">
            <a:avLst/>
          </a:prstGeom>
          <a:noFill/>
        </p:spPr>
      </p:pic>
      <p:pic>
        <p:nvPicPr>
          <p:cNvPr id="2" name="Picture 5" descr="C:\Users\a.zhumagazina\Desktop\123\Screenshot_2018-09-19-18-05-16-305_com.android.mm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4036895"/>
            <a:ext cx="2376264" cy="1552346"/>
          </a:xfrm>
          <a:prstGeom prst="rect">
            <a:avLst/>
          </a:prstGeom>
          <a:noFill/>
        </p:spPr>
      </p:pic>
      <p:pic>
        <p:nvPicPr>
          <p:cNvPr id="1030" name="Picture 6" descr="C:\Users\a.zhumagazina\Desktop\123\Screenshot_2018-09-19-18-05-57-584_org.telegram.messeng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3498447"/>
            <a:ext cx="2304256" cy="2237059"/>
          </a:xfrm>
          <a:prstGeom prst="rect">
            <a:avLst/>
          </a:prstGeom>
          <a:noFill/>
        </p:spPr>
      </p:pic>
      <p:sp>
        <p:nvSpPr>
          <p:cNvPr id="36" name="Стрелка вправо 35"/>
          <p:cNvSpPr/>
          <p:nvPr/>
        </p:nvSpPr>
        <p:spPr>
          <a:xfrm>
            <a:off x="5796136" y="4733913"/>
            <a:ext cx="571507" cy="279263"/>
          </a:xfrm>
          <a:prstGeom prst="righ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192</Words>
  <Application>Microsoft Office PowerPoint</Application>
  <PresentationFormat>Экран (4:3)</PresentationFormat>
  <Paragraphs>16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21</dc:creator>
  <cp:lastModifiedBy>Админ</cp:lastModifiedBy>
  <cp:revision>26</cp:revision>
  <dcterms:created xsi:type="dcterms:W3CDTF">2018-08-07T13:38:00Z</dcterms:created>
  <dcterms:modified xsi:type="dcterms:W3CDTF">2018-10-12T09:58:05Z</dcterms:modified>
</cp:coreProperties>
</file>